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ED932-5831-4AD2-8B33-586412CA62B6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AEA4D-8EDC-4031-80DD-6076DD471B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76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30.10.2024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3" y="548681"/>
            <a:ext cx="4943128" cy="6165874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Před finálním zpracováním DSPS si zhotovitel vyžádá od manažera </a:t>
            </a:r>
            <a:r>
              <a:rPr lang="cs-CZ" sz="1000" dirty="0" err="1">
                <a:solidFill>
                  <a:schemeClr val="tx1"/>
                </a:solidFill>
              </a:rPr>
              <a:t>InvO</a:t>
            </a:r>
            <a:r>
              <a:rPr lang="cs-CZ" sz="1000">
                <a:solidFill>
                  <a:schemeClr val="tx1"/>
                </a:solidFill>
              </a:rPr>
              <a:t> RMU aktuální </a:t>
            </a:r>
            <a:r>
              <a:rPr lang="cs-CZ" sz="1000" dirty="0">
                <a:solidFill>
                  <a:schemeClr val="tx1"/>
                </a:solidFill>
              </a:rPr>
              <a:t>verzi dokumentace k zakreslení provedených úprav.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číslo revize)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Při revizi stávajících výkresů (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) nesmí docházet k posunu původních, nedotčených objektů (souřadnice x, y) – komplikace při kontrole (porovnání souborů v </a:t>
            </a:r>
            <a:r>
              <a:rPr lang="cs-CZ" sz="1000" dirty="0" err="1">
                <a:solidFill>
                  <a:schemeClr val="tx1"/>
                </a:solidFill>
              </a:rPr>
              <a:t>AutoCad</a:t>
            </a:r>
            <a:r>
              <a:rPr lang="cs-CZ" sz="1000" dirty="0">
                <a:solidFill>
                  <a:schemeClr val="tx1"/>
                </a:solidFill>
              </a:rPr>
              <a:t>).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>
            <a:cxnSpLocks/>
          </p:cNvCxnSpPr>
          <p:nvPr/>
        </p:nvCxnSpPr>
        <p:spPr>
          <a:xfrm>
            <a:off x="4412187" y="3568182"/>
            <a:ext cx="2009882" cy="263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cxnSpLocks/>
          </p:cNvCxnSpPr>
          <p:nvPr/>
        </p:nvCxnSpPr>
        <p:spPr>
          <a:xfrm flipV="1">
            <a:off x="4412187" y="2217736"/>
            <a:ext cx="1348102" cy="1350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>
            <a:cxnSpLocks/>
            <a:endCxn id="6" idx="1"/>
          </p:cNvCxnSpPr>
          <p:nvPr/>
        </p:nvCxnSpPr>
        <p:spPr>
          <a:xfrm>
            <a:off x="3203848" y="1344036"/>
            <a:ext cx="3270416" cy="4863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cxnSpLocks/>
            <a:endCxn id="4" idx="2"/>
          </p:cNvCxnSpPr>
          <p:nvPr/>
        </p:nvCxnSpPr>
        <p:spPr>
          <a:xfrm>
            <a:off x="3203848" y="1357145"/>
            <a:ext cx="2527883" cy="754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100" dirty="0">
                <a:solidFill>
                  <a:schemeClr val="tx1"/>
                </a:solidFill>
                <a:latin typeface="+mj-lt"/>
              </a:rPr>
              <a:t>Na závěr při exportu souborů je také nutné použít příkaz </a:t>
            </a:r>
            <a:r>
              <a:rPr lang="cs-CZ" sz="1100" dirty="0" err="1">
                <a:solidFill>
                  <a:schemeClr val="tx1"/>
                </a:solidFill>
                <a:latin typeface="+mj-lt"/>
              </a:rPr>
              <a:t>eTransmit</a:t>
            </a:r>
            <a:r>
              <a:rPr lang="cs-CZ" sz="1100" dirty="0">
                <a:solidFill>
                  <a:schemeClr val="tx1"/>
                </a:solidFill>
                <a:latin typeface="+mj-lt"/>
              </a:rPr>
              <a:t>, který zazipuje soubor </a:t>
            </a:r>
            <a:r>
              <a:rPr lang="cs-CZ" sz="1100" dirty="0" err="1">
                <a:solidFill>
                  <a:schemeClr val="tx1"/>
                </a:solidFill>
                <a:latin typeface="+mj-lt"/>
              </a:rPr>
              <a:t>dwg</a:t>
            </a:r>
            <a:r>
              <a:rPr lang="cs-CZ" sz="1100" dirty="0">
                <a:solidFill>
                  <a:schemeClr val="tx1"/>
                </a:solidFill>
                <a:latin typeface="+mj-lt"/>
              </a:rPr>
              <a:t> včetně všech dalších potřebných soborů, mimo jiné i XREF</a:t>
            </a:r>
          </a:p>
          <a:p>
            <a:pPr marL="171450" indent="-171450">
              <a:buFontTx/>
              <a:buChar char="-"/>
            </a:pPr>
            <a:r>
              <a:rPr lang="cs-CZ" sz="1100" dirty="0">
                <a:latin typeface="+mj-lt"/>
              </a:rPr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100" dirty="0">
                <a:latin typeface="+mj-lt"/>
              </a:rPr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100" dirty="0">
                <a:latin typeface="+mj-lt"/>
              </a:rPr>
              <a:t>U revize technické zprávy, bude nový obsah – popis nových úprav, uvedený vždy až na konci zprávy. Nezapomenout uvést tyto informace do obsahové části</a:t>
            </a:r>
            <a:r>
              <a:rPr lang="cs-CZ" sz="1200" dirty="0"/>
              <a:t>. </a:t>
            </a:r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>
            <a:cxnSpLocks/>
          </p:cNvCxnSpPr>
          <p:nvPr/>
        </p:nvCxnSpPr>
        <p:spPr>
          <a:xfrm flipH="1">
            <a:off x="4427984" y="2042538"/>
            <a:ext cx="600328" cy="3063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cxnSpLocks/>
            <a:stCxn id="6" idx="2"/>
          </p:cNvCxnSpPr>
          <p:nvPr/>
        </p:nvCxnSpPr>
        <p:spPr>
          <a:xfrm flipH="1" flipV="1">
            <a:off x="2051720" y="3212976"/>
            <a:ext cx="2664296" cy="30603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495</Words>
  <Application>Microsoft Office PowerPoint</Application>
  <PresentationFormat>Předvádění na obrazovce (4:3)</PresentationFormat>
  <Paragraphs>28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23</cp:revision>
  <cp:lastPrinted>2024-10-30T07:40:03Z</cp:lastPrinted>
  <dcterms:created xsi:type="dcterms:W3CDTF">2015-06-18T06:50:06Z</dcterms:created>
  <dcterms:modified xsi:type="dcterms:W3CDTF">2024-10-30T07:52:21Z</dcterms:modified>
</cp:coreProperties>
</file>